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144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4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03"/>
    <p:restoredTop sz="96327"/>
  </p:normalViewPr>
  <p:slideViewPr>
    <p:cSldViewPr snapToGrid="0" snapToObjects="1" showGuides="1">
      <p:cViewPr varScale="1">
        <p:scale>
          <a:sx n="81" d="100"/>
          <a:sy n="81" d="100"/>
        </p:scale>
        <p:origin x="2216" y="200"/>
      </p:cViewPr>
      <p:guideLst>
        <p:guide orient="horz" pos="2880"/>
        <p:guide pos="45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302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6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8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0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970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2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51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65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2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83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AA098-F421-7B40-914A-BDC3DF3121F2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6F3E1E-1D90-9640-B8BB-21BE7F50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14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E4102F-02AC-2E4C-A795-5959F7334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38" y="-61189"/>
            <a:ext cx="4573263" cy="60976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AE929-1A0A-ED46-8BD1-930F8F43BBFB}"/>
              </a:ext>
            </a:extLst>
          </p:cNvPr>
          <p:cNvSpPr txBox="1"/>
          <p:nvPr/>
        </p:nvSpPr>
        <p:spPr>
          <a:xfrm>
            <a:off x="12380" y="126422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ABAD5-2A6A-C84B-99E9-917E18B948B9}"/>
              </a:ext>
            </a:extLst>
          </p:cNvPr>
          <p:cNvSpPr txBox="1"/>
          <p:nvPr/>
        </p:nvSpPr>
        <p:spPr>
          <a:xfrm>
            <a:off x="14405" y="5687306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B4DD09-1448-5DD4-E016-881FC86DA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96" y="5668241"/>
            <a:ext cx="6294607" cy="34970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06CD8F-CD00-6797-74F4-BF12ED9B5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4947" y="126422"/>
            <a:ext cx="2770910" cy="554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670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6</Words>
  <Application>Microsoft Macintosh PowerPoint</Application>
  <PresentationFormat>Letter Paper (8.5x11 in)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fbeaty93@student.ubc.ca</dc:creator>
  <cp:lastModifiedBy>fbeaty93@student.ubc.ca</cp:lastModifiedBy>
  <cp:revision>6</cp:revision>
  <dcterms:created xsi:type="dcterms:W3CDTF">2022-03-16T20:12:59Z</dcterms:created>
  <dcterms:modified xsi:type="dcterms:W3CDTF">2022-09-22T22:00:13Z</dcterms:modified>
</cp:coreProperties>
</file>

<file path=docProps/thumbnail.jpeg>
</file>